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Into the Modern World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44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The North </a:t>
            </a:r>
            <a:r>
              <a:rPr lang="en-US" sz="2800" dirty="0" smtClean="0">
                <a:solidFill>
                  <a:srgbClr val="FF0000"/>
                </a:solidFill>
              </a:rPr>
              <a:t>(Yukon &amp; Northwest Territories)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Whaling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Fur-trading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Gold mining (1896)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Store owners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3931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British Columbia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Logging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Saw mills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Salmon Fishing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Canneries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6559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The Prairie Provinces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(Manitoba, Saskatchewan, Alberta)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Wheat farming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Ranching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9881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Central Canada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(Ontario &amp; Quebec)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Farming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Fishing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Manufacturing </a:t>
            </a:r>
            <a:r>
              <a:rPr lang="en-US" sz="2200" dirty="0" smtClean="0"/>
              <a:t>(equipment, paper, shoes, clothing, gramophone Records)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8838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The Maritime Provinces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(New Brunswick, Prince Edward Island, Nova Scotia)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Fishing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Farming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Shipping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Mining</a:t>
            </a:r>
            <a:endParaRPr lang="en-US" sz="2200" dirty="0" smtClean="0"/>
          </a:p>
          <a:p>
            <a:pPr marL="0" indent="0" algn="ctr">
              <a:buNone/>
            </a:pPr>
            <a:r>
              <a:rPr lang="en-US" sz="3500" dirty="0" smtClean="0"/>
              <a:t>Many people moved away!</a:t>
            </a:r>
          </a:p>
          <a:p>
            <a:pPr marL="0" indent="0">
              <a:buNone/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58425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Newfoundland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Mining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Pulp &amp;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Fishing</a:t>
            </a:r>
            <a:endParaRPr lang="en-US" sz="3500" dirty="0" smtClean="0"/>
          </a:p>
          <a:p>
            <a:pPr marL="0" indent="0">
              <a:buNone/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259805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</TotalTime>
  <Words>113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Into the Modern World</vt:lpstr>
      <vt:lpstr>Regions &amp; Resources</vt:lpstr>
      <vt:lpstr>Regions &amp; Resources</vt:lpstr>
      <vt:lpstr>Regions &amp; Resources</vt:lpstr>
      <vt:lpstr>Regions &amp; Resources</vt:lpstr>
      <vt:lpstr>Regions &amp; Resources</vt:lpstr>
      <vt:lpstr>Regions &amp; Resources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Terry, Sean J. (ASD-E)</dc:creator>
  <cp:lastModifiedBy>Terry, Sean J. (ASD-E)</cp:lastModifiedBy>
  <cp:revision>6</cp:revision>
  <dcterms:created xsi:type="dcterms:W3CDTF">2018-01-21T22:38:09Z</dcterms:created>
  <dcterms:modified xsi:type="dcterms:W3CDTF">2018-01-21T22:52:22Z</dcterms:modified>
</cp:coreProperties>
</file>